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8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1511-357A-9B48-A685-9927CBF50FE7}" type="datetimeFigureOut">
              <a:rPr lang="de-DE" smtClean="0"/>
              <a:t>01.11.13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100C-4A21-1649-A04A-376F2695B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97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1511-357A-9B48-A685-9927CBF50FE7}" type="datetimeFigureOut">
              <a:rPr lang="de-DE" smtClean="0"/>
              <a:t>01.11.13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100C-4A21-1649-A04A-376F2695B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915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1511-357A-9B48-A685-9927CBF50FE7}" type="datetimeFigureOut">
              <a:rPr lang="de-DE" smtClean="0"/>
              <a:t>01.11.13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100C-4A21-1649-A04A-376F2695B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2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1511-357A-9B48-A685-9927CBF50FE7}" type="datetimeFigureOut">
              <a:rPr lang="de-DE" smtClean="0"/>
              <a:t>01.11.13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100C-4A21-1649-A04A-376F2695B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22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1511-357A-9B48-A685-9927CBF50FE7}" type="datetimeFigureOut">
              <a:rPr lang="de-DE" smtClean="0"/>
              <a:t>01.11.13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100C-4A21-1649-A04A-376F2695B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687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1511-357A-9B48-A685-9927CBF50FE7}" type="datetimeFigureOut">
              <a:rPr lang="de-DE" smtClean="0"/>
              <a:t>01.11.13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100C-4A21-1649-A04A-376F2695B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35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1511-357A-9B48-A685-9927CBF50FE7}" type="datetimeFigureOut">
              <a:rPr lang="de-DE" smtClean="0"/>
              <a:t>01.11.13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100C-4A21-1649-A04A-376F2695B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08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1511-357A-9B48-A685-9927CBF50FE7}" type="datetimeFigureOut">
              <a:rPr lang="de-DE" smtClean="0"/>
              <a:t>01.11.13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100C-4A21-1649-A04A-376F2695B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12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1511-357A-9B48-A685-9927CBF50FE7}" type="datetimeFigureOut">
              <a:rPr lang="de-DE" smtClean="0"/>
              <a:t>01.11.13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100C-4A21-1649-A04A-376F2695B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54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1511-357A-9B48-A685-9927CBF50FE7}" type="datetimeFigureOut">
              <a:rPr lang="de-DE" smtClean="0"/>
              <a:t>01.11.13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100C-4A21-1649-A04A-376F2695B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90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1511-357A-9B48-A685-9927CBF50FE7}" type="datetimeFigureOut">
              <a:rPr lang="de-DE" smtClean="0"/>
              <a:t>01.11.13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100C-4A21-1649-A04A-376F2695B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237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B1511-357A-9B48-A685-9927CBF50FE7}" type="datetimeFigureOut">
              <a:rPr lang="de-DE" smtClean="0"/>
              <a:t>01.11.13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F100C-4A21-1649-A04A-376F2695B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917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japorogo.de/index.php/de/kontaktformular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musicprob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765084"/>
          </a:xfrm>
          <a:prstGeom prst="rect">
            <a:avLst/>
          </a:prstGeom>
        </p:spPr>
      </p:pic>
      <p:pic>
        <p:nvPicPr>
          <p:cNvPr id="7" name="Bild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4301">
            <a:off x="155874" y="4448433"/>
            <a:ext cx="3050440" cy="105666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feld 4"/>
          <p:cNvSpPr txBox="1"/>
          <p:nvPr/>
        </p:nvSpPr>
        <p:spPr>
          <a:xfrm>
            <a:off x="336187" y="4955940"/>
            <a:ext cx="8616373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Chorprobe: Morgen am Dienstag von 18.30 – 20.00 Uhr</a:t>
            </a:r>
          </a:p>
          <a:p>
            <a:pPr algn="ctr"/>
            <a:r>
              <a:rPr lang="de-DE" sz="2000" b="1" dirty="0"/>
              <a:t>Gemeindehaus der Martin-Luther-</a:t>
            </a:r>
            <a:r>
              <a:rPr lang="de-DE" sz="2000" b="1" dirty="0" smtClean="0"/>
              <a:t>Kirche, Klarastraße, Nordhorn</a:t>
            </a:r>
          </a:p>
          <a:p>
            <a:endParaRPr lang="de-DE" dirty="0" smtClean="0"/>
          </a:p>
          <a:p>
            <a:r>
              <a:rPr lang="de-DE" sz="1700" dirty="0" smtClean="0"/>
              <a:t>Interessierte Sängerinnen und Sänger wenden sich bitte vorab über das Kontaktformular an uns.</a:t>
            </a:r>
          </a:p>
          <a:p>
            <a:endParaRPr lang="de-DE" dirty="0" smtClean="0">
              <a:hlinkClick r:id="rId4"/>
            </a:endParaRP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 rot="20841756">
            <a:off x="958946" y="2785962"/>
            <a:ext cx="7457691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FF0000"/>
                </a:solidFill>
              </a:rPr>
              <a:t>Probe fällt heute leider aus !</a:t>
            </a:r>
            <a:endParaRPr lang="de-DE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934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Macintosh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>Fleuth + Kollegen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Ingo Fleuth</dc:creator>
  <cp:lastModifiedBy>Ingo Fleuth</cp:lastModifiedBy>
  <cp:revision>5</cp:revision>
  <dcterms:created xsi:type="dcterms:W3CDTF">2013-05-13T09:41:26Z</dcterms:created>
  <dcterms:modified xsi:type="dcterms:W3CDTF">2013-11-01T14:30:18Z</dcterms:modified>
</cp:coreProperties>
</file>